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70" r:id="rId4"/>
    <p:sldId id="258" r:id="rId5"/>
    <p:sldId id="271" r:id="rId6"/>
    <p:sldId id="259" r:id="rId7"/>
    <p:sldId id="272" r:id="rId8"/>
    <p:sldId id="260" r:id="rId9"/>
    <p:sldId id="261" r:id="rId10"/>
    <p:sldId id="265" r:id="rId11"/>
    <p:sldId id="266" r:id="rId12"/>
    <p:sldId id="267" r:id="rId13"/>
    <p:sldId id="268" r:id="rId14"/>
    <p:sldId id="262" r:id="rId15"/>
    <p:sldId id="269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9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40901E5-AB3E-4322-A1C2-C93E4281307E}" type="datetimeFigureOut">
              <a:rPr lang="en-US" smtClean="0"/>
              <a:pPr/>
              <a:t>6/17/2020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DEF55C4-4791-43A2-B36F-C23E826EAC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114800"/>
            <a:ext cx="4876800" cy="1143000"/>
          </a:xfrm>
        </p:spPr>
        <p:txBody>
          <a:bodyPr>
            <a:normAutofit/>
          </a:bodyPr>
          <a:lstStyle/>
          <a:p>
            <a:r>
              <a:rPr lang="mk-MK" sz="2800" dirty="0" smtClean="0"/>
              <a:t>Ангела Анастасова 153124</a:t>
            </a:r>
          </a:p>
          <a:p>
            <a:r>
              <a:rPr lang="mk-MK" sz="2800" dirty="0" smtClean="0"/>
              <a:t>Бранко Славков 153149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68580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</a:t>
            </a:r>
            <a:r>
              <a:rPr lang="mk-MK" dirty="0" smtClean="0"/>
              <a:t>дијаграм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4343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19401"/>
            <a:ext cx="41910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255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209800"/>
            <a:ext cx="7848600" cy="4038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mk-MK" dirty="0"/>
              <a:t>Со овој дијаграм прикажан во </a:t>
            </a:r>
            <a:r>
              <a:rPr lang="mk-MK" dirty="0" smtClean="0"/>
              <a:t>додаток </a:t>
            </a:r>
            <a:r>
              <a:rPr lang="mk-MK" dirty="0"/>
              <a:t>3, графички е прикажан текот на податоците во системот. Покажува каков вид на информации ќе бидат за влез и излез од системот, од каде доаѓаат податоците и каде ќе одат, како и каде ќе се чуваат </a:t>
            </a:r>
            <a:r>
              <a:rPr lang="mk-MK" dirty="0" smtClean="0"/>
              <a:t>податоците.</a:t>
            </a:r>
            <a:endParaRPr lang="mk-MK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DFD </a:t>
            </a:r>
            <a:r>
              <a:rPr lang="mk-MK" dirty="0" smtClean="0"/>
              <a:t>дијаграм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719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DFD </a:t>
            </a:r>
            <a:r>
              <a:rPr lang="mk-MK" dirty="0" smtClean="0"/>
              <a:t>дијаграм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86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3338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PERT (Project evaluation and review technique), </a:t>
            </a:r>
            <a:r>
              <a:rPr lang="mk-MK" dirty="0"/>
              <a:t>претставува статистичка алатка што се користи за управување со проекти, која е дизајнирана за </a:t>
            </a:r>
            <a:r>
              <a:rPr lang="mk-MK" dirty="0" smtClean="0"/>
              <a:t>анализирање и претставување </a:t>
            </a:r>
            <a:r>
              <a:rPr lang="mk-MK" dirty="0"/>
              <a:t>на задачите од кои е составен проектот. Нашата </a:t>
            </a:r>
            <a:r>
              <a:rPr lang="en-US" dirty="0"/>
              <a:t>PERT </a:t>
            </a:r>
            <a:r>
              <a:rPr lang="mk-MK" dirty="0"/>
              <a:t>анализа е прикажана во Додаток 4.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43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Calendar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80010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02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sz="4000" dirty="0" smtClean="0">
                <a:solidFill>
                  <a:schemeClr val="bg1"/>
                </a:solidFill>
              </a:rPr>
              <a:t>Резиме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343400" y="2590800"/>
            <a:ext cx="4495800" cy="3688080"/>
          </a:xfrm>
        </p:spPr>
        <p:txBody>
          <a:bodyPr>
            <a:normAutofit lnSpcReduction="10000"/>
          </a:bodyPr>
          <a:lstStyle/>
          <a:p>
            <a:pPr algn="ctr"/>
            <a:r>
              <a:rPr lang="mk-MK" dirty="0" smtClean="0"/>
              <a:t>Секој</a:t>
            </a:r>
            <a:r>
              <a:rPr lang="en-US" dirty="0" smtClean="0"/>
              <a:t>a </a:t>
            </a:r>
            <a:r>
              <a:rPr lang="mk-MK" dirty="0" smtClean="0"/>
              <a:t>жена заслужува да се чуствува специјално на најубавиот ден во својот живот. </a:t>
            </a:r>
            <a:r>
              <a:rPr lang="mk-MK" dirty="0"/>
              <a:t>Потребно е да се создадат услови  кои ќе </a:t>
            </a:r>
            <a:r>
              <a:rPr lang="mk-MK" dirty="0" smtClean="0"/>
              <a:t>овозможат полесно и побрзо спремање на процесот венчавка.</a:t>
            </a:r>
          </a:p>
          <a:p>
            <a:pPr algn="ctr"/>
            <a:r>
              <a:rPr lang="mk-MK" dirty="0" smtClean="0"/>
              <a:t>Ви благодариме на вниманието!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679397" cy="3992563"/>
          </a:xfrm>
        </p:spPr>
      </p:pic>
    </p:spTree>
    <p:extLst>
      <p:ext uri="{BB962C8B-B14F-4D97-AF65-F5344CB8AC3E}">
        <p14:creationId xmlns:p14="http://schemas.microsoft.com/office/powerpoint/2010/main" val="3957938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4953000" cy="480060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mk-MK" dirty="0" smtClean="0"/>
          </a:p>
          <a:p>
            <a:pPr algn="ctr">
              <a:buNone/>
            </a:pPr>
            <a:r>
              <a:rPr lang="mk-MK" dirty="0" smtClean="0"/>
              <a:t>Процесот </a:t>
            </a:r>
            <a:r>
              <a:rPr lang="mk-MK" dirty="0"/>
              <a:t>на спремање венчавка знае да биде доста исцрапувачка работа, особено за девојките. Барајќи ја совршената комбинација се троши многу време, енергија, па дури и пари. Во интерес на </a:t>
            </a:r>
            <a:r>
              <a:rPr lang="mk-MK" dirty="0" smtClean="0"/>
              <a:t>невестите и деверушите, </a:t>
            </a:r>
            <a:r>
              <a:rPr lang="mk-MK" dirty="0"/>
              <a:t>оваа веб продавница им нуди целосна комбинација на надворешен изглед, правејќи избор од дома.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498080" cy="1143000"/>
          </a:xfrm>
        </p:spPr>
        <p:txBody>
          <a:bodyPr/>
          <a:lstStyle/>
          <a:p>
            <a:pPr algn="ctr"/>
            <a:r>
              <a:rPr lang="mk-MK" dirty="0" smtClean="0"/>
              <a:t>Како до овој проект?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590800"/>
            <a:ext cx="3962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Мокап (почетна страна) 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4343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4038600" cy="416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218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7924800" cy="2667000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mk-MK" dirty="0" smtClean="0"/>
              <a:t>Нашето решение е иновативно  затоа што има предности за</a:t>
            </a:r>
            <a:r>
              <a:rPr lang="en-US" dirty="0" smtClean="0"/>
              <a:t> </a:t>
            </a:r>
            <a:r>
              <a:rPr lang="mk-MK" dirty="0" smtClean="0"/>
              <a:t>разлика од традиционалното купување во продавница. Поголема е веројатноста дека критериумите на корисникот ќе бидат задоволени побрзо преку следниве новости</a:t>
            </a:r>
            <a:r>
              <a:rPr lang="en-US" dirty="0" smtClean="0"/>
              <a:t>:</a:t>
            </a:r>
            <a:endParaRPr lang="mk-MK" dirty="0" smtClean="0"/>
          </a:p>
          <a:p>
            <a:pPr marL="457200" indent="-457200" algn="ctr">
              <a:buAutoNum type="arabicPeriod"/>
            </a:pPr>
            <a:r>
              <a:rPr lang="mk-MK" dirty="0" smtClean="0"/>
              <a:t>пронаоѓање </a:t>
            </a:r>
            <a:r>
              <a:rPr lang="mk-MK" dirty="0"/>
              <a:t>точна величина според </a:t>
            </a:r>
            <a:r>
              <a:rPr lang="mk-MK" dirty="0" smtClean="0"/>
              <a:t>градба </a:t>
            </a:r>
          </a:p>
          <a:p>
            <a:pPr marL="457200" indent="-457200" algn="ctr">
              <a:buAutoNum type="arabicPeriod"/>
            </a:pPr>
            <a:r>
              <a:rPr lang="mk-MK" dirty="0" smtClean="0"/>
              <a:t>склопување </a:t>
            </a:r>
            <a:r>
              <a:rPr lang="mk-MK" dirty="0"/>
              <a:t>целосен изглед </a:t>
            </a:r>
          </a:p>
          <a:p>
            <a:pPr marL="457200" indent="-457200" algn="ctr">
              <a:buAutoNum type="arabicPeriod"/>
            </a:pPr>
            <a:r>
              <a:rPr lang="mk-MK" dirty="0" smtClean="0"/>
              <a:t>испорака</a:t>
            </a:r>
            <a:endParaRPr lang="en-US" dirty="0" smtClean="0"/>
          </a:p>
          <a:p>
            <a:pPr>
              <a:buNone/>
            </a:pPr>
            <a:endParaRPr lang="mk-MK" dirty="0" smtClean="0"/>
          </a:p>
          <a:p>
            <a:pPr marL="457200" indent="-457200" algn="ctr">
              <a:buAutoNum type="arabicPeriod"/>
            </a:pPr>
            <a:endParaRPr lang="mk-MK" dirty="0" smtClean="0"/>
          </a:p>
          <a:p>
            <a:pPr marL="457200" indent="-457200" algn="ctr">
              <a:buAutoNum type="arabicPeriod"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600"/>
            <a:ext cx="7498080" cy="1143000"/>
          </a:xfrm>
        </p:spPr>
        <p:txBody>
          <a:bodyPr/>
          <a:lstStyle/>
          <a:p>
            <a:pPr algn="ctr"/>
            <a:r>
              <a:rPr lang="mk-MK" dirty="0" smtClean="0"/>
              <a:t>Зошто е иновативно?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57200" y="4191000"/>
            <a:ext cx="2438400" cy="2454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449" b="449"/>
          <a:stretch/>
        </p:blipFill>
        <p:spPr>
          <a:xfrm>
            <a:off x="6172200" y="4152900"/>
            <a:ext cx="2438400" cy="25302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k-MK" dirty="0" smtClean="0"/>
              <a:t>Асортиман и </a:t>
            </a:r>
            <a:r>
              <a:rPr lang="mk-MK" dirty="0" smtClean="0"/>
              <a:t>препорака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4038600" cy="4876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343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969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209800"/>
            <a:ext cx="5562600" cy="4419600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mk-MK" dirty="0" smtClean="0"/>
              <a:t>Нашите корисници </a:t>
            </a:r>
            <a:r>
              <a:rPr lang="mk-MK" dirty="0"/>
              <a:t>се невестите и нивните придружнички - деверушите. Се што е потребно за свадбениот ден во животот на една дама ќе може да се најде и нарача од овде. </a:t>
            </a:r>
            <a:r>
              <a:rPr lang="mk-MK" dirty="0" smtClean="0"/>
              <a:t>Со краткиот водич за мерење на градбата на телото може да се најде точната величина на фустан. За </a:t>
            </a:r>
            <a:r>
              <a:rPr lang="mk-MK" dirty="0"/>
              <a:t>уште поголемо заштедување на времето во прилог ќе имаме поставени наши целосни предлог комбинации. </a:t>
            </a:r>
            <a:r>
              <a:rPr lang="mk-MK" dirty="0" smtClean="0"/>
              <a:t>За </a:t>
            </a:r>
            <a:r>
              <a:rPr lang="mk-MK" dirty="0"/>
              <a:t>секој производ посебно ќе има прикажено видео со добра презентација и препорака на селектираниот производ со цел за помош при изборот.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252728"/>
          </a:xfrm>
        </p:spPr>
        <p:txBody>
          <a:bodyPr>
            <a:normAutofit fontScale="90000"/>
          </a:bodyPr>
          <a:lstStyle/>
          <a:p>
            <a:pPr algn="ctr"/>
            <a:r>
              <a:rPr lang="mk-MK" dirty="0" smtClean="0"/>
              <a:t>Зошто крајните корисници би биле мотивирани да го користат?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3381375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k-MK" dirty="0" smtClean="0"/>
              <a:t>Процес на купување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5562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94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mk-MK" dirty="0" smtClean="0"/>
              <a:t>Податочни побарувања</a:t>
            </a:r>
            <a:br>
              <a:rPr lang="mk-MK" dirty="0" smtClean="0"/>
            </a:br>
            <a:r>
              <a:rPr lang="mk-MK" dirty="0" smtClean="0"/>
              <a:t>ЕР дијаграм</a:t>
            </a:r>
            <a:endParaRPr lang="en-US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52578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38800" y="2579132"/>
            <a:ext cx="327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>
                <a:solidFill>
                  <a:schemeClr val="tx2"/>
                </a:solidFill>
              </a:rPr>
              <a:t>Овој модел, прикажан во Додаток 1, се состои од различи типови на ентитети и ги специфицира релациите што може да постојат помеѓу инстанци од тие ентитети. Тој е основа за дефинирање на моделот на базата на податоци што ќе се користи. Апликацијата треба да биде креирана во зависност од ЕР моделот.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743200"/>
            <a:ext cx="8488680" cy="2590800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mk-MK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Use Case </a:t>
            </a:r>
            <a:r>
              <a:rPr lang="mk-MK" dirty="0" smtClean="0"/>
              <a:t>дијаграм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5105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62600" y="2743200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>
                <a:solidFill>
                  <a:schemeClr val="tx2"/>
                </a:solidFill>
              </a:rPr>
              <a:t>За моделирање на функционалностите на системот и за прикажување на интеракцијата помеѓу корисниците, вработените и системот користевме </a:t>
            </a:r>
            <a:r>
              <a:rPr lang="en-US" dirty="0">
                <a:solidFill>
                  <a:schemeClr val="tx2"/>
                </a:solidFill>
              </a:rPr>
              <a:t>Use Case </a:t>
            </a:r>
            <a:r>
              <a:rPr lang="mk-MK" dirty="0">
                <a:solidFill>
                  <a:schemeClr val="tx2"/>
                </a:solidFill>
              </a:rPr>
              <a:t>дијаграм, </a:t>
            </a:r>
            <a:r>
              <a:rPr lang="mk-MK" dirty="0" smtClean="0">
                <a:solidFill>
                  <a:schemeClr val="tx2"/>
                </a:solidFill>
              </a:rPr>
              <a:t>кој е прикажан </a:t>
            </a:r>
            <a:r>
              <a:rPr lang="mk-MK" dirty="0">
                <a:solidFill>
                  <a:schemeClr val="tx2"/>
                </a:solidFill>
              </a:rPr>
              <a:t>во </a:t>
            </a:r>
            <a:r>
              <a:rPr lang="mk-MK" dirty="0" smtClean="0">
                <a:solidFill>
                  <a:schemeClr val="tx2"/>
                </a:solidFill>
              </a:rPr>
              <a:t>додаток </a:t>
            </a:r>
            <a:r>
              <a:rPr lang="mk-MK" dirty="0">
                <a:solidFill>
                  <a:schemeClr val="tx2"/>
                </a:solidFill>
              </a:rPr>
              <a:t>2. Ги идентификува различните типови на корисници на системот и различните кориснички сценарија.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402</TotalTime>
  <Words>462</Words>
  <Application>Microsoft Office PowerPoint</Application>
  <PresentationFormat>On-screen Show (4:3)</PresentationFormat>
  <Paragraphs>38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Waveform</vt:lpstr>
      <vt:lpstr>PowerPoint Presentation</vt:lpstr>
      <vt:lpstr>Како до овој проект?</vt:lpstr>
      <vt:lpstr>Мокап (почетна страна) </vt:lpstr>
      <vt:lpstr>Зошто е иновативно?</vt:lpstr>
      <vt:lpstr>Асортиман и препорака</vt:lpstr>
      <vt:lpstr>Зошто крајните корисници би биле мотивирани да го користат?</vt:lpstr>
      <vt:lpstr>Процес на купување</vt:lpstr>
      <vt:lpstr>Податочни побарувања ЕР дијаграм</vt:lpstr>
      <vt:lpstr>Use Case дијаграм</vt:lpstr>
      <vt:lpstr>Use Case дијаграм</vt:lpstr>
      <vt:lpstr>DFD дијаграм</vt:lpstr>
      <vt:lpstr>DFD дијаграм</vt:lpstr>
      <vt:lpstr>Pert </vt:lpstr>
      <vt:lpstr>Calendar</vt:lpstr>
      <vt:lpstr>Network</vt:lpstr>
      <vt:lpstr>Резиме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SIMONA-PC</dc:creator>
  <cp:lastModifiedBy>MyAccount</cp:lastModifiedBy>
  <cp:revision>37</cp:revision>
  <dcterms:created xsi:type="dcterms:W3CDTF">2017-11-16T12:38:18Z</dcterms:created>
  <dcterms:modified xsi:type="dcterms:W3CDTF">2020-06-17T10:33:41Z</dcterms:modified>
</cp:coreProperties>
</file>